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861" r:id="rId2"/>
    <p:sldId id="1091" r:id="rId3"/>
    <p:sldId id="1092" r:id="rId4"/>
    <p:sldId id="1105" r:id="rId5"/>
    <p:sldId id="1104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34" autoAdjust="0"/>
    <p:restoredTop sz="82439" autoAdjust="0"/>
  </p:normalViewPr>
  <p:slideViewPr>
    <p:cSldViewPr>
      <p:cViewPr varScale="1">
        <p:scale>
          <a:sx n="198" d="100"/>
          <a:sy n="198" d="100"/>
        </p:scale>
        <p:origin x="184" y="40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9/3/21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895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51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207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51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Colossians 1:1-8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1992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Paul, an apostle of Christ Jesus by the will of God, and Timothy our brother, 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24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the saints and faithful brothers in Christ at Colossae: 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Grace to you and peace from God our Father.</a:t>
            </a:r>
            <a:r>
              <a:rPr lang="en-A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432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503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always thank God, the Father of our Lord Jesus Christ, when we pray for you,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we heard of your faith in Christ Jesus and of the love that you have for all the saints,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of the hope laid up for you in heaven.  Of this you have heard before in the word of the truth, the gospel,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has come to you, as indeed in the whole world it is bearing fruit and increasing — as it also does among you, since the day you heard it and understood the grace of God in truth,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 as you learned it from Epaphras our beloved fellow servant.  He is a faithful minister of Christ on your behalf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has made known to us your love in the Spirit.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76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1" y="20182"/>
            <a:ext cx="2339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all about Christ.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E95437-BBC9-4A48-9BD9-E9E20F9750F2}"/>
              </a:ext>
            </a:extLst>
          </p:cNvPr>
          <p:cNvSpPr txBox="1"/>
          <p:nvPr/>
        </p:nvSpPr>
        <p:spPr>
          <a:xfrm>
            <a:off x="2907272" y="-7575"/>
            <a:ext cx="608644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offensiveness of Christianity is the Christ-ness of Jesus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to be unashamedly Christ-centred and Christ-focused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25A64B-CB03-BB4B-AEA0-2F3A1A9BE066}"/>
              </a:ext>
            </a:extLst>
          </p:cNvPr>
          <p:cNvSpPr txBox="1"/>
          <p:nvPr/>
        </p:nvSpPr>
        <p:spPr>
          <a:xfrm>
            <a:off x="36603" y="2364350"/>
            <a:ext cx="9073008" cy="1200329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pPr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Letter to the Colossians:</a:t>
            </a:r>
          </a:p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From: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The Apostle Paul (sent by Christ) (Authority to establish truth of Gospel) by will of God</a:t>
            </a:r>
          </a:p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To: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Saints (holy because our sins are taken away);  Faithful (believing) brothers; 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Christ</a:t>
            </a:r>
          </a:p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Blessing: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God is our Father;  Grace;  Peace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241679-B4F5-FA4F-BDAA-6322DDFD83E7}"/>
              </a:ext>
            </a:extLst>
          </p:cNvPr>
          <p:cNvSpPr/>
          <p:nvPr/>
        </p:nvSpPr>
        <p:spPr>
          <a:xfrm>
            <a:off x="196750" y="624761"/>
            <a:ext cx="8814209" cy="171123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1600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Paul, an apostle of Christ Jesus by the will of God, and Timothy our brother, </a:t>
            </a:r>
            <a:endParaRPr lang="en-AU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the saints and faithful brothers in Christ at Colossae: </a:t>
            </a:r>
            <a:endParaRPr lang="en-AU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Grace to you and peace from God our Father. </a:t>
            </a:r>
            <a:endParaRPr lang="en-AU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always thank God, the Father of our Lord Jesus Christ, when we pray for you,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we heard of your faith in Christ Jesus and of the love that you have for all the saints ,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of the hope laid up for you in heaven.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F4C901-0B85-564E-8E00-2F7230C91CF9}"/>
              </a:ext>
            </a:extLst>
          </p:cNvPr>
          <p:cNvSpPr txBox="1"/>
          <p:nvPr/>
        </p:nvSpPr>
        <p:spPr>
          <a:xfrm>
            <a:off x="13634" y="3564679"/>
            <a:ext cx="9125210" cy="1754326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grace we are saved.  Forgiveness made possible by Jesus’ death on the cross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 with God is uniquely Christian.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blessing and encouragement to be prayed for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Christ Jesus – Without faith, there is no Christian </a:t>
            </a: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existance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all the Saints – A practical expression of care, concern, self-sacrifice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Hope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laid up for us in heaven – (unseen future expectation (destiny))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F6F0FB-34CC-DB4B-A126-62042E5F6C2F}"/>
              </a:ext>
            </a:extLst>
          </p:cNvPr>
          <p:cNvSpPr txBox="1"/>
          <p:nvPr/>
        </p:nvSpPr>
        <p:spPr>
          <a:xfrm>
            <a:off x="827584" y="5280331"/>
            <a:ext cx="7000990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our hope is in the wrong thing, our faith and love will be flawed.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4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8" grpId="0" uiExpand="1" build="p" animBg="1"/>
      <p:bldP spid="12" grpId="0" animBg="1"/>
      <p:bldP spid="15" grpId="0" uiExpand="1" build="p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1" y="20182"/>
            <a:ext cx="233975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all about Christ.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E95437-BBC9-4A48-9BD9-E9E20F9750F2}"/>
              </a:ext>
            </a:extLst>
          </p:cNvPr>
          <p:cNvSpPr txBox="1"/>
          <p:nvPr/>
        </p:nvSpPr>
        <p:spPr>
          <a:xfrm>
            <a:off x="2907272" y="-7575"/>
            <a:ext cx="608644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to be unashamedly Christ-centred and Christ-focused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F4C901-0B85-564E-8E00-2F7230C91CF9}"/>
              </a:ext>
            </a:extLst>
          </p:cNvPr>
          <p:cNvSpPr txBox="1"/>
          <p:nvPr/>
        </p:nvSpPr>
        <p:spPr>
          <a:xfrm>
            <a:off x="18790" y="337220"/>
            <a:ext cx="9125210" cy="1754326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grace we are saved.  Forgiveness made possible by Jesus’ death on the cross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 with God is uniquely Christian.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blessing and encouragement to be prayed for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Christ Jesus – Without faith, there is no Christian </a:t>
            </a: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existance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all the Saints – A practical expression of care, concern, self-sacrifice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Hope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laid up for us in heaven – (unseen future expectation (destiny))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F6F0FB-34CC-DB4B-A126-62042E5F6C2F}"/>
              </a:ext>
            </a:extLst>
          </p:cNvPr>
          <p:cNvSpPr txBox="1"/>
          <p:nvPr/>
        </p:nvSpPr>
        <p:spPr>
          <a:xfrm>
            <a:off x="2014101" y="2091546"/>
            <a:ext cx="6992005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our hope is in the wrong thing, our faith and love will be flawed.</a:t>
            </a:r>
          </a:p>
          <a:p>
            <a:pPr marL="6350" indent="-6350" algn="ctr"/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 faith is in Christ and the eternal reward, so faithful living means not living for today, but for eternity.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1CF01F-611D-704A-875C-855E2475D25D}"/>
              </a:ext>
            </a:extLst>
          </p:cNvPr>
          <p:cNvSpPr txBox="1"/>
          <p:nvPr/>
        </p:nvSpPr>
        <p:spPr>
          <a:xfrm>
            <a:off x="12386" y="2411127"/>
            <a:ext cx="1907703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350" indent="-6350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True Gospel of Grace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F6F14A-3E64-AF42-9DF7-EC0031DFE71E}"/>
              </a:ext>
            </a:extLst>
          </p:cNvPr>
          <p:cNvSpPr txBox="1"/>
          <p:nvPr/>
        </p:nvSpPr>
        <p:spPr>
          <a:xfrm>
            <a:off x="44548" y="3125496"/>
            <a:ext cx="912521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 faith/hope/love expresses itself through personal testimony.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we truly believe this hope we have, how could we remain silent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BA3F1F-91B7-E342-A3D1-191A9AEB9F50}"/>
              </a:ext>
            </a:extLst>
          </p:cNvPr>
          <p:cNvSpPr txBox="1"/>
          <p:nvPr/>
        </p:nvSpPr>
        <p:spPr>
          <a:xfrm>
            <a:off x="395536" y="3724363"/>
            <a:ext cx="875490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v5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You have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(word of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truth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v6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You have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and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understood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(the grace of God in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truth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v7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You have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learned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(the grace of God in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truth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1876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133821</TotalTime>
  <Words>665</Words>
  <Application>Microsoft Macintosh PowerPoint</Application>
  <PresentationFormat>On-screen Show (16:10)</PresentationFormat>
  <Paragraphs>48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2286</cp:revision>
  <cp:lastPrinted>2021-08-13T06:24:18Z</cp:lastPrinted>
  <dcterms:created xsi:type="dcterms:W3CDTF">2016-11-04T06:28:01Z</dcterms:created>
  <dcterms:modified xsi:type="dcterms:W3CDTF">2021-09-03T01:54:06Z</dcterms:modified>
</cp:coreProperties>
</file>